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3" r:id="rId3"/>
    <p:sldId id="276" r:id="rId4"/>
    <p:sldId id="281" r:id="rId5"/>
    <p:sldId id="289" r:id="rId6"/>
    <p:sldId id="291" r:id="rId7"/>
    <p:sldId id="298" r:id="rId8"/>
    <p:sldId id="300" r:id="rId9"/>
    <p:sldId id="286" r:id="rId10"/>
    <p:sldId id="304" r:id="rId11"/>
    <p:sldId id="305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A54CFE"/>
    <a:srgbClr val="7B02F7"/>
    <a:srgbClr val="0C0466"/>
    <a:srgbClr val="D30392"/>
    <a:srgbClr val="F78484"/>
    <a:srgbClr val="70037C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6357" autoAdjust="0"/>
  </p:normalViewPr>
  <p:slideViewPr>
    <p:cSldViewPr snapToGrid="0" showGuides="1">
      <p:cViewPr varScale="1">
        <p:scale>
          <a:sx n="124" d="100"/>
          <a:sy n="124" d="100"/>
        </p:scale>
        <p:origin x="656" y="17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7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1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9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itkraken.com/glo/board/XW4APgtDJAAPHCC6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eronSuditha/RedXParking" TargetMode="Externa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8FDAFF-9010-4B76-9DC1-2ED92BC0D8E5}"/>
              </a:ext>
            </a:extLst>
          </p:cNvPr>
          <p:cNvSpPr txBox="1"/>
          <p:nvPr/>
        </p:nvSpPr>
        <p:spPr>
          <a:xfrm>
            <a:off x="537028" y="2696034"/>
            <a:ext cx="58602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50" y="740876"/>
            <a:ext cx="10896600" cy="854075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EA9CD-976B-214B-A2BB-638047013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8718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33393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SPRINT 2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2 - GOALS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Adding pi camera for more accurate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Integrating Melbourne Open parking data and the sensor data for better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Implementing of a </a:t>
            </a:r>
            <a:r>
              <a:rPr lang="en-US" sz="2400" dirty="0"/>
              <a:t>php web application.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62630" y="2477265"/>
            <a:ext cx="706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Sense, Think &amp; Act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20226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1838489" y="1400147"/>
            <a:ext cx="1080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hlinkClick r:id="rId5"/>
              </a:rPr>
              <a:t>https://app.gitkraken.com/glo/board/XW4APgtDJAAPHCC6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/>
          <a:lstStyle/>
          <a:p>
            <a:r>
              <a:rPr lang="en-US" dirty="0"/>
              <a:t>GIT HUB LINK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39D6F9-C38A-44FA-9D9B-9CC6523D7CCA}"/>
              </a:ext>
            </a:extLst>
          </p:cNvPr>
          <p:cNvSpPr txBox="1"/>
          <p:nvPr/>
        </p:nvSpPr>
        <p:spPr>
          <a:xfrm>
            <a:off x="3998900" y="1949993"/>
            <a:ext cx="529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dirty="0">
                <a:hlinkClick r:id="rId5"/>
              </a:rPr>
              <a:t>https://github.com/SheronSuditha/RedXParking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3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3629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en-AU" dirty="0"/>
              <a:t>PHOTOGRAPHS AND DIAGRAMS OF HARDWARE SETUP.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D5AE8-0FC5-A148-940D-7C2E5987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91969" y="536001"/>
            <a:ext cx="4133068" cy="5755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EAA4D-C364-914F-A0F8-215745B7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129" y="1312234"/>
            <a:ext cx="4549169" cy="4133069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1523F-DD52-6143-8C05-EBFF72418213}"/>
              </a:ext>
            </a:extLst>
          </p:cNvPr>
          <p:cNvSpPr txBox="1"/>
          <p:nvPr/>
        </p:nvSpPr>
        <p:spPr>
          <a:xfrm>
            <a:off x="2821590" y="3152772"/>
            <a:ext cx="223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Ultra Sonic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C3210-F7A6-B34B-9159-4FFEDAB169AB}"/>
              </a:ext>
            </a:extLst>
          </p:cNvPr>
          <p:cNvSpPr txBox="1"/>
          <p:nvPr/>
        </p:nvSpPr>
        <p:spPr>
          <a:xfrm>
            <a:off x="2148907" y="3796786"/>
            <a:ext cx="211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Data logger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2C34-DD25-124C-BC3F-F3203FA634C8}"/>
              </a:ext>
            </a:extLst>
          </p:cNvPr>
          <p:cNvSpPr txBox="1"/>
          <p:nvPr/>
        </p:nvSpPr>
        <p:spPr>
          <a:xfrm>
            <a:off x="4822002" y="4845717"/>
            <a:ext cx="127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PI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BDB09-287D-5F45-A3C7-DD2830AC4137}"/>
              </a:ext>
            </a:extLst>
          </p:cNvPr>
          <p:cNvSpPr txBox="1"/>
          <p:nvPr/>
        </p:nvSpPr>
        <p:spPr>
          <a:xfrm>
            <a:off x="5357771" y="2998883"/>
            <a:ext cx="125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Raspberry 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0013C-176F-9A4E-87A3-4DBD8A4FBF28}"/>
              </a:ext>
            </a:extLst>
          </p:cNvPr>
          <p:cNvSpPr txBox="1"/>
          <p:nvPr/>
        </p:nvSpPr>
        <p:spPr>
          <a:xfrm>
            <a:off x="5910280" y="3568372"/>
            <a:ext cx="70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HDMI</a:t>
            </a:r>
            <a:r>
              <a:rPr lang="en-US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3E93D-4CD2-1245-ACD2-D3E0D05006E4}"/>
              </a:ext>
            </a:extLst>
          </p:cNvPr>
          <p:cNvSpPr txBox="1"/>
          <p:nvPr/>
        </p:nvSpPr>
        <p:spPr>
          <a:xfrm>
            <a:off x="4794433" y="1918789"/>
            <a:ext cx="1087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Serial 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E0AA8-5CEF-B14F-A004-B38FD7A9AEA6}"/>
              </a:ext>
            </a:extLst>
          </p:cNvPr>
          <p:cNvSpPr txBox="1"/>
          <p:nvPr/>
        </p:nvSpPr>
        <p:spPr>
          <a:xfrm>
            <a:off x="912212" y="3017422"/>
            <a:ext cx="145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Jumper cables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242A8-1094-7044-8A7B-DEFD89EC80BF}"/>
              </a:ext>
            </a:extLst>
          </p:cNvPr>
          <p:cNvSpPr txBox="1"/>
          <p:nvPr/>
        </p:nvSpPr>
        <p:spPr>
          <a:xfrm>
            <a:off x="1442833" y="4597114"/>
            <a:ext cx="1455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C0C0C0"/>
                </a:highlight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201671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B4868-7AEB-412A-9B3C-D53A179D082E}"/>
              </a:ext>
            </a:extLst>
          </p:cNvPr>
          <p:cNvSpPr txBox="1"/>
          <p:nvPr/>
        </p:nvSpPr>
        <p:spPr>
          <a:xfrm>
            <a:off x="647700" y="1338423"/>
            <a:ext cx="86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following diagram is a visualization of the location of the parking bays where some are present as well as some are unoccupied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926BD-074B-411E-ABEB-6439E92BF751}"/>
              </a:ext>
            </a:extLst>
          </p:cNvPr>
          <p:cNvSpPr txBox="1"/>
          <p:nvPr/>
        </p:nvSpPr>
        <p:spPr>
          <a:xfrm>
            <a:off x="647700" y="2478419"/>
            <a:ext cx="4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Sensors in these location will be used to collect data about the parking bay.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EBEBE-D1AD-42D2-9EE4-C7EC3DECCD6C}"/>
              </a:ext>
            </a:extLst>
          </p:cNvPr>
          <p:cNvSpPr txBox="1"/>
          <p:nvPr/>
        </p:nvSpPr>
        <p:spPr>
          <a:xfrm>
            <a:off x="647700" y="3428865"/>
            <a:ext cx="371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 camera and PIR motion Sensors will be installed for other locations.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4A828-E4F8-4AB1-970C-3BC13F38FE00}"/>
              </a:ext>
            </a:extLst>
          </p:cNvPr>
          <p:cNvSpPr txBox="1"/>
          <p:nvPr/>
        </p:nvSpPr>
        <p:spPr>
          <a:xfrm>
            <a:off x="552004" y="4550080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65613-B9B0-BF40-8989-B95FEBCC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1" y="1664134"/>
            <a:ext cx="7718326" cy="43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693</Words>
  <Application>Microsoft Macintosh PowerPoint</Application>
  <PresentationFormat>Widescreen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SPRINT 2 - GOALS</vt:lpstr>
      <vt:lpstr>PowerPoint Presentation</vt:lpstr>
      <vt:lpstr>Sense, Think &amp; Act</vt:lpstr>
      <vt:lpstr>Backlog</vt:lpstr>
      <vt:lpstr>GIT HUB LINK</vt:lpstr>
      <vt:lpstr>PHOTOGRAPHS AND DIAGRAMS OF HARDWARE SETUP.</vt:lpstr>
      <vt:lpstr>Data</vt:lpstr>
      <vt:lpstr>Data</vt:lpstr>
      <vt:lpstr>Data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Office User</cp:lastModifiedBy>
  <cp:revision>196</cp:revision>
  <dcterms:created xsi:type="dcterms:W3CDTF">2019-06-28T10:05:41Z</dcterms:created>
  <dcterms:modified xsi:type="dcterms:W3CDTF">2019-09-28T06:33:14Z</dcterms:modified>
</cp:coreProperties>
</file>